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69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0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70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7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58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36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66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49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51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38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F873-3BB4-413C-AD1B-383378CD2020}" type="datetimeFigureOut">
              <a:rPr lang="en-CA" smtClean="0"/>
              <a:t>04/08/2012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2B03-4983-4606-865C-1B520BFB1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77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476672"/>
            <a:ext cx="5400000" cy="54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784" y="616530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Import of the Maple-generated “sinPlot.jpg”.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26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476672"/>
            <a:ext cx="5408491" cy="540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784" y="6165304"/>
            <a:ext cx="772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Import of the Maple-generated “sinPlotLarge.jpg”.  </a:t>
            </a:r>
          </a:p>
          <a:p>
            <a:r>
              <a:rPr lang="en-CA" dirty="0" smtClean="0"/>
              <a:t>Require the large plot to achieve reasonable resolution for presentations.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049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</dc:creator>
  <cp:lastModifiedBy>Chai</cp:lastModifiedBy>
  <cp:revision>8</cp:revision>
  <dcterms:created xsi:type="dcterms:W3CDTF">2012-08-04T23:46:19Z</dcterms:created>
  <dcterms:modified xsi:type="dcterms:W3CDTF">2012-08-05T02:03:43Z</dcterms:modified>
</cp:coreProperties>
</file>